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サブタイトルの書式設定</a:t>
            </a:r>
            <a:endParaRPr kumimoji="1" lang="ja-JP" alt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ja-JP" altLang="en-US" strike="noStrike" noProof="1" dirty="0">
                <a:latin typeface="Arial" panose="020B0604020202020204" pitchFamily="34" charset="0"/>
                <a:ea typeface="ＭＳ Ｐゴシック" panose="020B0600070205080204" charset="-128"/>
                <a:cs typeface="+mn-cs"/>
              </a:rPr>
            </a:fld>
            <a:endParaRPr lang="ja-JP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コンテンツプレースホルダ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513" y="188913"/>
            <a:ext cx="4678362" cy="1717675"/>
          </a:xfrm>
          <a:ln/>
        </p:spPr>
      </p:pic>
      <p:pic>
        <p:nvPicPr>
          <p:cNvPr id="2050" name="コンテンツプレースホル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5" y="261938"/>
            <a:ext cx="4354513" cy="823912"/>
          </a:xfrm>
          <a:ln/>
        </p:spPr>
      </p:pic>
      <p:pic>
        <p:nvPicPr>
          <p:cNvPr id="2051" name="図形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" y="2006600"/>
            <a:ext cx="9017000" cy="116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コンテンツプレースホル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3524250"/>
            <a:ext cx="8990013" cy="297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四角形 8"/>
          <p:cNvSpPr/>
          <p:nvPr/>
        </p:nvSpPr>
        <p:spPr>
          <a:xfrm>
            <a:off x="4211638" y="1989138"/>
            <a:ext cx="4887913" cy="2413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ja-JP" altLang="en-US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ja-JP" altLang="en-US"/>
          </a:p>
        </p:txBody>
      </p:sp>
      <p:sp>
        <p:nvSpPr>
          <p:cNvPr id="3074" name="コンテンツプレースホルダ 3"/>
          <p:cNvSpPr>
            <a:spLocks noGrp="1"/>
          </p:cNvSpPr>
          <p:nvPr>
            <p:ph sz="half" idx="2"/>
          </p:nvPr>
        </p:nvSpPr>
        <p:spPr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ja-JP" altLang="en-US"/>
          </a:p>
        </p:txBody>
      </p:sp>
      <p:pic>
        <p:nvPicPr>
          <p:cNvPr id="3075" name="コンテンツプレースホルダ 7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925" y="188913"/>
            <a:ext cx="9072563" cy="6537325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タイトル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ja-JP" altLang="en-US"/>
          </a:p>
        </p:txBody>
      </p:sp>
      <p:sp>
        <p:nvSpPr>
          <p:cNvPr id="4098" name="コンテンツプレースホルダ 3"/>
          <p:cNvSpPr>
            <a:spLocks noGrp="1"/>
          </p:cNvSpPr>
          <p:nvPr>
            <p:ph sz="half" idx="2"/>
          </p:nvPr>
        </p:nvSpPr>
        <p:spPr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ja-JP" altLang="en-US"/>
          </a:p>
        </p:txBody>
      </p:sp>
      <p:pic>
        <p:nvPicPr>
          <p:cNvPr id="4099" name="コンテンツプレースホルダ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950" y="762000"/>
            <a:ext cx="8988425" cy="5668963"/>
          </a:xfrm>
          <a:ln/>
        </p:spPr>
      </p:pic>
      <p:sp>
        <p:nvSpPr>
          <p:cNvPr id="7" name="四角形 6"/>
          <p:cNvSpPr/>
          <p:nvPr/>
        </p:nvSpPr>
        <p:spPr>
          <a:xfrm>
            <a:off x="8823325" y="6030913"/>
            <a:ext cx="266700" cy="206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01" name="タイトル 5"/>
          <p:cNvSpPr>
            <a:spLocks noGrp="1"/>
          </p:cNvSpPr>
          <p:nvPr/>
        </p:nvSpPr>
        <p:spPr>
          <a:xfrm>
            <a:off x="584200" y="187325"/>
            <a:ext cx="8229600" cy="4016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ja-JP" altLang="en-US"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2" charset="-122"/>
              </a:rPr>
              <a:t>利用イメージ</a:t>
            </a:r>
            <a:endParaRPr lang="ja-JP" altLang="en-US" sz="32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7F7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AFA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/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ＭＳ Ｐゴシック</vt:lpstr>
      <vt:lpstr>ＭＳ Ｐゴシック</vt:lpstr>
      <vt:lpstr>ＭＳ Ｐ明朝</vt:lpstr>
      <vt:lpstr>Arial Unicode MS</vt:lpstr>
      <vt:lpstr>Microsoft YaHei</vt:lpstr>
      <vt:lpstr>Calibri</vt:lpstr>
      <vt:lpstr>Arial Unicode MS</vt:lpstr>
      <vt:lpstr>標準デザイン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imafukunote-02</cp:lastModifiedBy>
  <cp:revision>4</cp:revision>
  <dcterms:created xsi:type="dcterms:W3CDTF">2025-10-09T01:07:34Z</dcterms:created>
  <dcterms:modified xsi:type="dcterms:W3CDTF">2025-10-16T02:25:47Z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99384AE8F38D4A83A0C75E49EE9462F4</vt:lpwstr>
  </property>
  <property fmtid="{D5CDD505-2E9C-101B-9397-08002B2CF9AE}" pid="3" name="KSOProductBuildVer">
    <vt:lpwstr>1033-11.2.0.10712</vt:lpwstr>
  </property>
</Properties>
</file>